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330" r:id="rId3"/>
    <p:sldId id="336" r:id="rId4"/>
    <p:sldId id="337" r:id="rId5"/>
    <p:sldId id="338" r:id="rId6"/>
    <p:sldId id="344" r:id="rId7"/>
    <p:sldId id="345" r:id="rId8"/>
    <p:sldId id="339" r:id="rId9"/>
    <p:sldId id="331" r:id="rId10"/>
    <p:sldId id="332" r:id="rId11"/>
    <p:sldId id="333" r:id="rId12"/>
    <p:sldId id="334" r:id="rId13"/>
    <p:sldId id="335" r:id="rId14"/>
    <p:sldId id="320" r:id="rId15"/>
    <p:sldId id="340" r:id="rId16"/>
    <p:sldId id="341" r:id="rId17"/>
    <p:sldId id="342" r:id="rId18"/>
    <p:sldId id="343" r:id="rId19"/>
    <p:sldId id="287" r:id="rId20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5DA19-C715-408C-8A0D-8C40CF3C0ACA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B75E-E20A-44BF-B2A6-12600C686B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4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6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20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82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377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987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6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F37-90C2-4E85-BE7D-E917F8105DDE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3603" y="6276735"/>
            <a:ext cx="2057400" cy="365125"/>
          </a:xfrm>
        </p:spPr>
        <p:txBody>
          <a:bodyPr/>
          <a:lstStyle>
            <a:lvl1pPr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60B1-0F1B-47E6-A52E-94431908C7E6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CEFF-AF99-4FBB-9497-5FBDBB1E9AB3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15-7F73-48ED-A312-1A0B0529E50D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BD24-56A5-4986-B1C3-F520B99CC2A8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C321-70BC-4F1D-9248-E1D68FB53768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123A-45AC-4858-9F1E-3CE2F6C2481B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3B3E-AD46-4B81-99A4-BF6B23210DA9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9253-167D-4FC6-84B4-48694F6C9347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8C18-2FFC-4732-8E1A-CEBAC7AE44C3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91F6-CD84-4D7B-86ED-5B478C791AC9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4B1F-3F01-48AD-92F8-348133E8D12E}" type="datetime1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1444009" y="216038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课后习题常见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错误总结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P31 4-2(2)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标注尺寸（图中直接量取，四舍五入取整）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37FB49-EBD2-4F41-832D-416CA4F9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1338"/>
            <a:ext cx="4766783" cy="35299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C9BEEC-65AA-4FF6-B51C-15B748083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7" t="7103" r="8706" b="7777"/>
          <a:stretch/>
        </p:blipFill>
        <p:spPr>
          <a:xfrm>
            <a:off x="4766783" y="2112317"/>
            <a:ext cx="4195980" cy="32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0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P31 4-2(3)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标注尺寸（图中直接量取，四舍五入取整）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48028A-590E-4820-84B6-75EF9505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7" y="2300962"/>
            <a:ext cx="4408443" cy="36815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517F64-BA84-4524-B995-4582225E1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50" t="8519" r="18646" b="740"/>
          <a:stretch/>
        </p:blipFill>
        <p:spPr>
          <a:xfrm>
            <a:off x="4788438" y="2324069"/>
            <a:ext cx="3898756" cy="34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1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P31 4-2(4)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标注尺寸（图中直接量取，四舍五入取整）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488D60-7D6C-425F-A92E-2E2B099B2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2" r="17262"/>
          <a:stretch/>
        </p:blipFill>
        <p:spPr>
          <a:xfrm>
            <a:off x="163558" y="1746212"/>
            <a:ext cx="3986962" cy="3891802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B88B332-17ED-4BD1-8B8A-235213827847}"/>
              </a:ext>
            </a:extLst>
          </p:cNvPr>
          <p:cNvSpPr/>
          <p:nvPr/>
        </p:nvSpPr>
        <p:spPr>
          <a:xfrm>
            <a:off x="2305050" y="2471738"/>
            <a:ext cx="1845469" cy="0"/>
          </a:xfrm>
          <a:custGeom>
            <a:avLst/>
            <a:gdLst>
              <a:gd name="connsiteX0" fmla="*/ 1845469 w 1845469"/>
              <a:gd name="connsiteY0" fmla="*/ 0 h 0"/>
              <a:gd name="connsiteX1" fmla="*/ 0 w 184546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5469">
                <a:moveTo>
                  <a:pt x="1845469" y="0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BF54742-8FF3-4F20-8A55-F9690B1054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0" t="20278" r="8445" b="19444"/>
          <a:stretch/>
        </p:blipFill>
        <p:spPr>
          <a:xfrm rot="16200000">
            <a:off x="4751187" y="1407297"/>
            <a:ext cx="3737010" cy="472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6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P50 6-2(1)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根据所给视图画出斜二轴测图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CFE776D-5D21-4497-8E94-CB25AE53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53" y="2096758"/>
            <a:ext cx="5762171" cy="35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3486190" y="5883129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林杰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E7CAEE-73A0-41A5-9938-B3B8C721D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1" t="3214" r="11359" b="3214"/>
          <a:stretch/>
        </p:blipFill>
        <p:spPr>
          <a:xfrm>
            <a:off x="1401460" y="1606982"/>
            <a:ext cx="6199036" cy="41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3486190" y="5883129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石宇轩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88D48C-D5FF-4E46-9A3F-A403F8F6C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" t="12718" r="4836" b="15049"/>
          <a:stretch/>
        </p:blipFill>
        <p:spPr>
          <a:xfrm rot="16200000">
            <a:off x="2362367" y="553030"/>
            <a:ext cx="4419265" cy="62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1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3486190" y="5883129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陈志亮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9BB2F7-9D16-429F-B3CB-3BBCE81F5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2" t="12201" r="6474" b="16731"/>
          <a:stretch/>
        </p:blipFill>
        <p:spPr>
          <a:xfrm rot="16200000">
            <a:off x="2469407" y="541586"/>
            <a:ext cx="4356106" cy="63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2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B536CA-4AE2-461C-B292-32FD1873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75" y="2070466"/>
            <a:ext cx="3838251" cy="29759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E2CF662-EF68-428C-AF60-5E924125D3A3}"/>
              </a:ext>
            </a:extLst>
          </p:cNvPr>
          <p:cNvSpPr txBox="1"/>
          <p:nvPr/>
        </p:nvSpPr>
        <p:spPr>
          <a:xfrm>
            <a:off x="5571259" y="5356022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张日轩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ED6312B-F083-4CFE-9A15-1ABDF6F86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4" y="2067832"/>
            <a:ext cx="4895396" cy="297856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AA89226-0482-4D23-9755-F7F7D1C5CD2E}"/>
              </a:ext>
            </a:extLst>
          </p:cNvPr>
          <p:cNvSpPr txBox="1"/>
          <p:nvPr/>
        </p:nvSpPr>
        <p:spPr>
          <a:xfrm>
            <a:off x="1553029" y="5356022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黄俊豪</a:t>
            </a:r>
          </a:p>
        </p:txBody>
      </p:sp>
    </p:spTree>
    <p:extLst>
      <p:ext uri="{BB962C8B-B14F-4D97-AF65-F5344CB8AC3E}">
        <p14:creationId xmlns:p14="http://schemas.microsoft.com/office/powerpoint/2010/main" val="3471502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1327745" y="5466108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代骏泽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126A89-7654-4605-842D-6016824A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2141883"/>
            <a:ext cx="4013709" cy="29931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47ABD1-6033-4246-96AC-C02F35F09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46" y="2072178"/>
            <a:ext cx="4229136" cy="306284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6999BB2-558B-4A5D-92EC-451CACB9F5B4}"/>
              </a:ext>
            </a:extLst>
          </p:cNvPr>
          <p:cNvSpPr txBox="1"/>
          <p:nvPr/>
        </p:nvSpPr>
        <p:spPr>
          <a:xfrm>
            <a:off x="5556135" y="5462283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dirty="0"/>
              <a:t>胡宸赫</a:t>
            </a:r>
          </a:p>
        </p:txBody>
      </p:sp>
    </p:spTree>
    <p:extLst>
      <p:ext uri="{BB962C8B-B14F-4D97-AF65-F5344CB8AC3E}">
        <p14:creationId xmlns:p14="http://schemas.microsoft.com/office/powerpoint/2010/main" val="2995101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2276776" y="282069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EB3379-9BB7-44A2-8633-15CD4A897E47}"/>
              </a:ext>
            </a:extLst>
          </p:cNvPr>
          <p:cNvGrpSpPr/>
          <p:nvPr/>
        </p:nvGrpSpPr>
        <p:grpSpPr>
          <a:xfrm>
            <a:off x="95982" y="2546625"/>
            <a:ext cx="4309999" cy="2818823"/>
            <a:chOff x="568173" y="1722477"/>
            <a:chExt cx="5113537" cy="326696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94642D7-2FDD-4672-98E8-84C00DEB6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05" t="13625" r="4606" b="11812"/>
            <a:stretch/>
          </p:blipFill>
          <p:spPr>
            <a:xfrm rot="16200000">
              <a:off x="1491458" y="799192"/>
              <a:ext cx="3266968" cy="511353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B6E9D3-F248-4538-AEA9-4B864BE71511}"/>
                </a:ext>
              </a:extLst>
            </p:cNvPr>
            <p:cNvSpPr/>
            <p:nvPr/>
          </p:nvSpPr>
          <p:spPr>
            <a:xfrm>
              <a:off x="2672179" y="3062797"/>
              <a:ext cx="2201662" cy="9676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573B8D4-DE02-42A0-A499-8821D444317B}"/>
              </a:ext>
            </a:extLst>
          </p:cNvPr>
          <p:cNvSpPr txBox="1"/>
          <p:nvPr/>
        </p:nvSpPr>
        <p:spPr>
          <a:xfrm>
            <a:off x="971999" y="5508047"/>
            <a:ext cx="275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标注直径、半径时无箭头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DC0BC6-19EE-4AB5-ADBE-91112DE8AC18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P31 4-2(2)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39A28E7-DCBF-4F2D-8C6C-3EB27C57789B}"/>
              </a:ext>
            </a:extLst>
          </p:cNvPr>
          <p:cNvSpPr txBox="1"/>
          <p:nvPr/>
        </p:nvSpPr>
        <p:spPr>
          <a:xfrm>
            <a:off x="5283792" y="5514041"/>
            <a:ext cx="3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标注不够清晰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5BB479F-78A8-48E0-975C-3223BE426E59}"/>
              </a:ext>
            </a:extLst>
          </p:cNvPr>
          <p:cNvGrpSpPr/>
          <p:nvPr/>
        </p:nvGrpSpPr>
        <p:grpSpPr>
          <a:xfrm>
            <a:off x="4572000" y="2546624"/>
            <a:ext cx="4422235" cy="2818822"/>
            <a:chOff x="4572000" y="2546624"/>
            <a:chExt cx="4422235" cy="281882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760DD47-ECE2-4AE0-A414-ED6B6CDB9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447" t="12645" r="14466"/>
            <a:stretch/>
          </p:blipFill>
          <p:spPr>
            <a:xfrm>
              <a:off x="4572000" y="2546624"/>
              <a:ext cx="4422235" cy="2818822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2EBAD7-F032-4498-AD9E-96A29ED87ECD}"/>
                </a:ext>
              </a:extLst>
            </p:cNvPr>
            <p:cNvSpPr/>
            <p:nvPr/>
          </p:nvSpPr>
          <p:spPr>
            <a:xfrm>
              <a:off x="6564043" y="3161931"/>
              <a:ext cx="1503287" cy="19118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4D04F96-B8AD-49B6-AA12-519BBBE23FA9}"/>
                </a:ext>
              </a:extLst>
            </p:cNvPr>
            <p:cNvCxnSpPr/>
            <p:nvPr/>
          </p:nvCxnSpPr>
          <p:spPr>
            <a:xfrm flipH="1">
              <a:off x="6066895" y="4194932"/>
              <a:ext cx="49714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7783408-59AE-4B3C-97C4-14C8E55B31DB}"/>
              </a:ext>
            </a:extLst>
          </p:cNvPr>
          <p:cNvSpPr txBox="1"/>
          <p:nvPr/>
        </p:nvSpPr>
        <p:spPr>
          <a:xfrm>
            <a:off x="576568" y="1797445"/>
            <a:ext cx="6152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同心圆柱的直径尺寸，最好注在投影为非圆的视图上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33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73B8D4-DE02-42A0-A499-8821D444317B}"/>
              </a:ext>
            </a:extLst>
          </p:cNvPr>
          <p:cNvSpPr txBox="1"/>
          <p:nvPr/>
        </p:nvSpPr>
        <p:spPr>
          <a:xfrm>
            <a:off x="1442514" y="5508047"/>
            <a:ext cx="17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字头朝向错误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DC0BC6-19EE-4AB5-ADBE-91112DE8AC18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P31 4-2(2)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39A28E7-DCBF-4F2D-8C6C-3EB27C57789B}"/>
              </a:ext>
            </a:extLst>
          </p:cNvPr>
          <p:cNvSpPr txBox="1"/>
          <p:nvPr/>
        </p:nvSpPr>
        <p:spPr>
          <a:xfrm>
            <a:off x="5283792" y="5514041"/>
            <a:ext cx="3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字头朝向错误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7783408-59AE-4B3C-97C4-14C8E55B31DB}"/>
              </a:ext>
            </a:extLst>
          </p:cNvPr>
          <p:cNvSpPr txBox="1"/>
          <p:nvPr/>
        </p:nvSpPr>
        <p:spPr>
          <a:xfrm>
            <a:off x="576568" y="1797445"/>
            <a:ext cx="7771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尺寸数字应按国标要求书写，并且水平方向字头向上，垂直方向字头向左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82A306-1C75-4C82-A3B1-28DCA2A703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2" t="12330" r="13812" b="16731"/>
          <a:stretch/>
        </p:blipFill>
        <p:spPr>
          <a:xfrm rot="16200000">
            <a:off x="920762" y="1988059"/>
            <a:ext cx="2616999" cy="41314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8E1B7F-1BE8-4F9E-9382-61B1C9E3E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40" t="9120" r="15658" b="16731"/>
          <a:stretch/>
        </p:blipFill>
        <p:spPr>
          <a:xfrm rot="16200000">
            <a:off x="5359496" y="1725532"/>
            <a:ext cx="2615119" cy="465834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811B0E9-128C-4CC4-B0C1-959CA2096980}"/>
              </a:ext>
            </a:extLst>
          </p:cNvPr>
          <p:cNvSpPr/>
          <p:nvPr/>
        </p:nvSpPr>
        <p:spPr>
          <a:xfrm>
            <a:off x="1491448" y="3209682"/>
            <a:ext cx="772357" cy="15717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EE1851-5F5A-4F28-84FC-A8B61763C993}"/>
              </a:ext>
            </a:extLst>
          </p:cNvPr>
          <p:cNvSpPr/>
          <p:nvPr/>
        </p:nvSpPr>
        <p:spPr>
          <a:xfrm>
            <a:off x="6664780" y="2887404"/>
            <a:ext cx="1254102" cy="5211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35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73B8D4-DE02-42A0-A499-8821D444317B}"/>
              </a:ext>
            </a:extLst>
          </p:cNvPr>
          <p:cNvSpPr txBox="1"/>
          <p:nvPr/>
        </p:nvSpPr>
        <p:spPr>
          <a:xfrm>
            <a:off x="1442514" y="5508047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测量遗漏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缺圆角半径的尺寸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DC0BC6-19EE-4AB5-ADBE-91112DE8AC18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P31 4-2(4)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39A28E7-DCBF-4F2D-8C6C-3EB27C57789B}"/>
              </a:ext>
            </a:extLst>
          </p:cNvPr>
          <p:cNvSpPr txBox="1"/>
          <p:nvPr/>
        </p:nvSpPr>
        <p:spPr>
          <a:xfrm>
            <a:off x="5283792" y="5514041"/>
            <a:ext cx="3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测量重复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7783408-59AE-4B3C-97C4-14C8E55B31DB}"/>
              </a:ext>
            </a:extLst>
          </p:cNvPr>
          <p:cNvSpPr txBox="1"/>
          <p:nvPr/>
        </p:nvSpPr>
        <p:spPr>
          <a:xfrm>
            <a:off x="576568" y="1797445"/>
            <a:ext cx="7771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标注尺寸应完全，不遗漏不重复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10B592-2FAB-4576-B8F5-B7C821767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46" t="15955" r="6724" b="30194"/>
          <a:stretch/>
        </p:blipFill>
        <p:spPr>
          <a:xfrm rot="16200000">
            <a:off x="5331119" y="1990395"/>
            <a:ext cx="3272411" cy="3693109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70A9984-2078-43A8-B9FC-3B832C174058}"/>
              </a:ext>
            </a:extLst>
          </p:cNvPr>
          <p:cNvCxnSpPr>
            <a:cxnSpLocks/>
          </p:cNvCxnSpPr>
          <p:nvPr/>
        </p:nvCxnSpPr>
        <p:spPr>
          <a:xfrm flipV="1">
            <a:off x="5894773" y="3819195"/>
            <a:ext cx="257452" cy="120974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8A674434-94EC-4758-9C97-54CD10AEF8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45" t="25663" r="11740" b="23204"/>
          <a:stretch/>
        </p:blipFill>
        <p:spPr>
          <a:xfrm rot="16200000">
            <a:off x="726512" y="1926990"/>
            <a:ext cx="3314283" cy="38617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DFF5D35-7B62-4460-B5DD-08DA15A96D46}"/>
              </a:ext>
            </a:extLst>
          </p:cNvPr>
          <p:cNvSpPr/>
          <p:nvPr/>
        </p:nvSpPr>
        <p:spPr>
          <a:xfrm>
            <a:off x="1166850" y="4868694"/>
            <a:ext cx="772357" cy="518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6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73B8D4-DE02-42A0-A499-8821D444317B}"/>
              </a:ext>
            </a:extLst>
          </p:cNvPr>
          <p:cNvSpPr txBox="1"/>
          <p:nvPr/>
        </p:nvSpPr>
        <p:spPr>
          <a:xfrm>
            <a:off x="3257770" y="6168233"/>
            <a:ext cx="346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测量不正确（可不标注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19mm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DC0BC6-19EE-4AB5-ADBE-91112DE8AC18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P31 4-2(4)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7783408-59AE-4B3C-97C4-14C8E55B31DB}"/>
              </a:ext>
            </a:extLst>
          </p:cNvPr>
          <p:cNvSpPr txBox="1"/>
          <p:nvPr/>
        </p:nvSpPr>
        <p:spPr>
          <a:xfrm>
            <a:off x="576568" y="1797445"/>
            <a:ext cx="7771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标注尺寸应正确，不能存在尺寸不等的情况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FBBE7-E43F-40E9-AB6A-AF707D2B2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5" t="20449" r="3025" b="20576"/>
          <a:stretch/>
        </p:blipFill>
        <p:spPr>
          <a:xfrm rot="16200000">
            <a:off x="2746671" y="1907628"/>
            <a:ext cx="3981927" cy="453928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14D3ABD-AB7C-4986-84AC-A1998B1BBCDA}"/>
              </a:ext>
            </a:extLst>
          </p:cNvPr>
          <p:cNvSpPr/>
          <p:nvPr/>
        </p:nvSpPr>
        <p:spPr>
          <a:xfrm>
            <a:off x="2541806" y="4057073"/>
            <a:ext cx="645277" cy="2019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37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73B8D4-DE02-42A0-A499-8821D444317B}"/>
              </a:ext>
            </a:extLst>
          </p:cNvPr>
          <p:cNvSpPr txBox="1"/>
          <p:nvPr/>
        </p:nvSpPr>
        <p:spPr>
          <a:xfrm>
            <a:off x="709125" y="5425181"/>
            <a:ext cx="290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轴测图绘制错误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DC0BC6-19EE-4AB5-ADBE-91112DE8AC18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7AD69-228F-48F7-9CA1-DF4DE9AFFE9D}"/>
              </a:ext>
            </a:extLst>
          </p:cNvPr>
          <p:cNvSpPr txBox="1"/>
          <p:nvPr/>
        </p:nvSpPr>
        <p:spPr>
          <a:xfrm>
            <a:off x="4572000" y="5417879"/>
            <a:ext cx="33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线段不直，且轴测图绘制错误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D8E74A1-0957-4AD2-837F-5613E5536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57" y="2276147"/>
            <a:ext cx="4472246" cy="281446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8478DF0-025F-47F6-8607-04D6648D26D7}"/>
              </a:ext>
            </a:extLst>
          </p:cNvPr>
          <p:cNvCxnSpPr>
            <a:cxnSpLocks/>
          </p:cNvCxnSpPr>
          <p:nvPr/>
        </p:nvCxnSpPr>
        <p:spPr>
          <a:xfrm>
            <a:off x="5200650" y="4972050"/>
            <a:ext cx="0" cy="429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8516214-CF94-43B1-950D-0EF207D49E54}"/>
              </a:ext>
            </a:extLst>
          </p:cNvPr>
          <p:cNvCxnSpPr>
            <a:cxnSpLocks/>
          </p:cNvCxnSpPr>
          <p:nvPr/>
        </p:nvCxnSpPr>
        <p:spPr>
          <a:xfrm flipH="1">
            <a:off x="7210425" y="4447870"/>
            <a:ext cx="266700" cy="9321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D97A18CD-D685-4E35-A1AD-720D60889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01" y="2276147"/>
            <a:ext cx="3913581" cy="2814467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E3F379F-7EC1-4819-9208-367D64DBF0B4}"/>
              </a:ext>
            </a:extLst>
          </p:cNvPr>
          <p:cNvCxnSpPr>
            <a:cxnSpLocks/>
          </p:cNvCxnSpPr>
          <p:nvPr/>
        </p:nvCxnSpPr>
        <p:spPr>
          <a:xfrm flipH="1">
            <a:off x="2295526" y="4202413"/>
            <a:ext cx="1582597" cy="12357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1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DC0BC6-19EE-4AB5-ADBE-91112DE8AC18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87AD69-228F-48F7-9CA1-DF4DE9AFFE9D}"/>
              </a:ext>
            </a:extLst>
          </p:cNvPr>
          <p:cNvSpPr txBox="1"/>
          <p:nvPr/>
        </p:nvSpPr>
        <p:spPr>
          <a:xfrm>
            <a:off x="4572000" y="5751073"/>
            <a:ext cx="33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多余线段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56A5622-A034-4179-B531-6EC85515A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5" y="2309601"/>
            <a:ext cx="3919651" cy="317750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BCA7CB8-2637-4327-8BE6-4F33BB6B7AC3}"/>
              </a:ext>
            </a:extLst>
          </p:cNvPr>
          <p:cNvSpPr txBox="1"/>
          <p:nvPr/>
        </p:nvSpPr>
        <p:spPr>
          <a:xfrm>
            <a:off x="709125" y="5751073"/>
            <a:ext cx="290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孔部分绘制错误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0FFA0E6-4E94-40F0-B505-7E69D5EEC8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66"/>
          <a:stretch/>
        </p:blipFill>
        <p:spPr>
          <a:xfrm>
            <a:off x="519453" y="2276149"/>
            <a:ext cx="2952804" cy="3206893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DA3768F-7336-42F1-8190-57FCCFC10DF3}"/>
              </a:ext>
            </a:extLst>
          </p:cNvPr>
          <p:cNvCxnSpPr>
            <a:cxnSpLocks/>
          </p:cNvCxnSpPr>
          <p:nvPr/>
        </p:nvCxnSpPr>
        <p:spPr>
          <a:xfrm>
            <a:off x="5067300" y="5053758"/>
            <a:ext cx="876300" cy="6973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CD63ADB-2B4B-4A5B-9D15-0EA75CED254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129205" y="4258444"/>
            <a:ext cx="31488" cy="1492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45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73B8D4-DE02-42A0-A499-8821D444317B}"/>
              </a:ext>
            </a:extLst>
          </p:cNvPr>
          <p:cNvSpPr txBox="1"/>
          <p:nvPr/>
        </p:nvSpPr>
        <p:spPr>
          <a:xfrm>
            <a:off x="871051" y="5882350"/>
            <a:ext cx="290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点不重合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DC0BC6-19EE-4AB5-ADBE-91112DE8AC18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绘图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A7262E7-3595-4CBA-921D-AFB18E3187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68"/>
          <a:stretch/>
        </p:blipFill>
        <p:spPr>
          <a:xfrm>
            <a:off x="519453" y="1854083"/>
            <a:ext cx="3153024" cy="38502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77EB5C-DFC1-4857-9EBD-BE459277C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485"/>
          <a:stretch/>
        </p:blipFill>
        <p:spPr>
          <a:xfrm>
            <a:off x="4105014" y="1854083"/>
            <a:ext cx="4679617" cy="385029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287AD69-228F-48F7-9CA1-DF4DE9AFFE9D}"/>
              </a:ext>
            </a:extLst>
          </p:cNvPr>
          <p:cNvSpPr txBox="1"/>
          <p:nvPr/>
        </p:nvSpPr>
        <p:spPr>
          <a:xfrm>
            <a:off x="4755190" y="5882350"/>
            <a:ext cx="33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未绘制轴测图，而非尺寸标注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50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P31 4-2(1)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标注尺寸（图中直接量取，四舍五入取整）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9A081F-2052-4C51-857B-962E84A11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97" y="1825998"/>
            <a:ext cx="3986115" cy="45449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42F531-0320-45B4-9389-6A025D9D0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3" t="30139" r="6474" b="32222"/>
          <a:stretch/>
        </p:blipFill>
        <p:spPr>
          <a:xfrm rot="16200000">
            <a:off x="4040712" y="2439598"/>
            <a:ext cx="4605369" cy="35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25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1MTZjYzQwNTNkNGEzYzRmZTY4OGRkZWMxMzlj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4306</TotalTime>
  <Words>383</Words>
  <Application>Microsoft Office PowerPoint</Application>
  <PresentationFormat>全屏显示(4:3)</PresentationFormat>
  <Paragraphs>81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华文楷体</vt:lpstr>
      <vt:lpstr>宋体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</dc:creator>
  <cp:lastModifiedBy>美婷 胡</cp:lastModifiedBy>
  <cp:revision>156</cp:revision>
  <dcterms:created xsi:type="dcterms:W3CDTF">2021-10-15T00:52:00Z</dcterms:created>
  <dcterms:modified xsi:type="dcterms:W3CDTF">2024-12-12T06:27:38Z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B1882DF1C4164D2DBF24436927DEF318</vt:lpwstr>
  </property>
  <property fmtid="{D5CDD505-2E9C-101B-9397-08002B2CF9AE}" pid="3" name="KSOProductBuildVer">
    <vt:lpwstr>2052-11.1.0.12358</vt:lpwstr>
  </property>
</Properties>
</file>